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15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28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5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7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23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12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04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8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6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9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22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017A-1D74-4A1E-BE30-EA164741C10B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DA8BE-D791-48A0-887D-DD294D620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02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ppelschleuse.meppen@jugendherberge.de" TargetMode="External"/><Relationship Id="rId2" Type="http://schemas.openxmlformats.org/officeDocument/2006/relationships/hyperlink" Target="tel:0593188387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ircusphantasia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5029" y="1656901"/>
            <a:ext cx="103632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>Herzlich Willkommen zum Elternabend am 18.02.2019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TOP 1: Schulfahrt</a:t>
            </a:r>
          </a:p>
          <a:p>
            <a:r>
              <a:rPr lang="de-DE" dirty="0" smtClean="0"/>
              <a:t>TOP 2: Zirkusprojekt „</a:t>
            </a:r>
            <a:r>
              <a:rPr lang="de-DE" dirty="0" err="1" smtClean="0"/>
              <a:t>Phantasia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TOP 3: Verschiedenes/ Termine</a:t>
            </a:r>
            <a:endParaRPr lang="de-DE" dirty="0"/>
          </a:p>
          <a:p>
            <a:r>
              <a:rPr lang="de-DE" dirty="0" smtClean="0"/>
              <a:t>Abschluss in den Klassen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49" y="231322"/>
            <a:ext cx="29718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3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Sonntag, 16.06.2019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9.00 Uhr Aufbau des Zirkuszeltes </a:t>
            </a:r>
          </a:p>
          <a:p>
            <a:r>
              <a:rPr lang="de-DE" dirty="0" smtClean="0"/>
              <a:t>Mindestens 20 starke, fleißige Helfer werden benötigt</a:t>
            </a:r>
          </a:p>
          <a:p>
            <a:r>
              <a:rPr lang="de-DE" dirty="0" smtClean="0"/>
              <a:t>Bitte tragen Sie sich in die Liste ein</a:t>
            </a:r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7" y="270556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Montag, 17.06.2019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8.30 Uhr Abfahrt </a:t>
            </a:r>
          </a:p>
          <a:p>
            <a:r>
              <a:rPr lang="de-DE" dirty="0" smtClean="0"/>
              <a:t>9.00 Uhr Vorstellung des Circus </a:t>
            </a:r>
            <a:r>
              <a:rPr lang="de-DE" dirty="0" err="1" smtClean="0"/>
              <a:t>Phantasia</a:t>
            </a:r>
            <a:r>
              <a:rPr lang="de-DE" dirty="0" smtClean="0"/>
              <a:t> für die Projektteilnehmer</a:t>
            </a:r>
          </a:p>
          <a:p>
            <a:r>
              <a:rPr lang="de-DE" dirty="0" smtClean="0"/>
              <a:t>Feineinteilung der Gruppen</a:t>
            </a:r>
          </a:p>
          <a:p>
            <a:r>
              <a:rPr lang="de-DE" dirty="0" smtClean="0"/>
              <a:t>Organisatorisches</a:t>
            </a:r>
          </a:p>
          <a:p>
            <a:r>
              <a:rPr lang="de-DE" dirty="0" smtClean="0"/>
              <a:t>12.00 Uhr Abfahrt Mosaik-Schule</a:t>
            </a:r>
          </a:p>
          <a:p>
            <a:r>
              <a:rPr lang="de-DE" dirty="0" smtClean="0"/>
              <a:t>Ankunft ca. 12.15 Uhr</a:t>
            </a:r>
          </a:p>
          <a:p>
            <a:r>
              <a:rPr lang="de-DE" dirty="0" smtClean="0"/>
              <a:t>Betreuung und Ganztag wie gewohnt</a:t>
            </a:r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6" y="213406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9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Dienstag, 18.06.2018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8.15 </a:t>
            </a:r>
            <a:r>
              <a:rPr lang="de-DE" dirty="0"/>
              <a:t>Uhr Abfahrt </a:t>
            </a:r>
          </a:p>
          <a:p>
            <a:r>
              <a:rPr lang="de-DE" dirty="0"/>
              <a:t>8</a:t>
            </a:r>
            <a:r>
              <a:rPr lang="de-DE" dirty="0" smtClean="0"/>
              <a:t>.45 Uhr Versammlung aller Projektteilnehmer im Zelt/ Begrüßung und Lied</a:t>
            </a:r>
            <a:endParaRPr lang="de-DE" dirty="0"/>
          </a:p>
          <a:p>
            <a:r>
              <a:rPr lang="de-DE" dirty="0" smtClean="0"/>
              <a:t>Training in den verschiedenen Darbietungen</a:t>
            </a:r>
            <a:endParaRPr lang="de-DE" dirty="0"/>
          </a:p>
          <a:p>
            <a:r>
              <a:rPr lang="de-DE" dirty="0" smtClean="0"/>
              <a:t>10.45 Uhr Pause</a:t>
            </a:r>
            <a:endParaRPr lang="de-DE" dirty="0"/>
          </a:p>
          <a:p>
            <a:r>
              <a:rPr lang="de-DE" dirty="0" smtClean="0"/>
              <a:t>11.00 </a:t>
            </a:r>
            <a:r>
              <a:rPr lang="de-DE" dirty="0"/>
              <a:t>Uhr </a:t>
            </a:r>
            <a:r>
              <a:rPr lang="de-DE" dirty="0" smtClean="0"/>
              <a:t>gemeinsame Aktivität in den Kooperationsklassen</a:t>
            </a:r>
            <a:endParaRPr lang="de-DE" dirty="0"/>
          </a:p>
          <a:p>
            <a:r>
              <a:rPr lang="de-DE" dirty="0" smtClean="0"/>
              <a:t>Abfahrt: 12.30 Uhr</a:t>
            </a:r>
          </a:p>
          <a:p>
            <a:r>
              <a:rPr lang="de-DE" dirty="0" smtClean="0"/>
              <a:t>Ankunft: ca. 12.45 Uhr</a:t>
            </a:r>
            <a:endParaRPr lang="de-DE" dirty="0"/>
          </a:p>
          <a:p>
            <a:r>
              <a:rPr lang="de-DE" dirty="0" smtClean="0"/>
              <a:t>Betreuung bis 13.00 Uhr</a:t>
            </a:r>
          </a:p>
          <a:p>
            <a:r>
              <a:rPr lang="de-DE" dirty="0" smtClean="0"/>
              <a:t>Ganztag </a:t>
            </a:r>
            <a:r>
              <a:rPr lang="de-DE" dirty="0"/>
              <a:t>wie gewohnt</a:t>
            </a:r>
          </a:p>
          <a:p>
            <a:endParaRPr lang="de-D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1" y="246063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Mittwoch, 19.06.2019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8.15 Uhr Abfahrt </a:t>
            </a:r>
          </a:p>
          <a:p>
            <a:r>
              <a:rPr lang="de-DE" dirty="0"/>
              <a:t>8.45 Uhr Versammlung aller Projektteilnehmer im Zelt/ Begrüßung und Lied</a:t>
            </a:r>
          </a:p>
          <a:p>
            <a:r>
              <a:rPr lang="de-DE" dirty="0"/>
              <a:t>gemeinsame Aktivität in den Kooperationsklassen</a:t>
            </a:r>
          </a:p>
          <a:p>
            <a:r>
              <a:rPr lang="de-DE" dirty="0" smtClean="0"/>
              <a:t>10.45 </a:t>
            </a:r>
            <a:r>
              <a:rPr lang="de-DE" dirty="0"/>
              <a:t>Uhr Pause</a:t>
            </a:r>
          </a:p>
          <a:p>
            <a:r>
              <a:rPr lang="de-DE" dirty="0"/>
              <a:t>11.00 Uhr Training in den verschiedenen Darbietungen</a:t>
            </a:r>
          </a:p>
          <a:p>
            <a:r>
              <a:rPr lang="de-DE" dirty="0" smtClean="0"/>
              <a:t>Abfahrt</a:t>
            </a:r>
            <a:r>
              <a:rPr lang="de-DE" dirty="0"/>
              <a:t>: </a:t>
            </a:r>
            <a:r>
              <a:rPr lang="de-DE" dirty="0" smtClean="0"/>
              <a:t>13.15 </a:t>
            </a:r>
            <a:r>
              <a:rPr lang="de-DE" dirty="0"/>
              <a:t>Uhr</a:t>
            </a:r>
          </a:p>
          <a:p>
            <a:r>
              <a:rPr lang="de-DE" dirty="0"/>
              <a:t>Ankunft: ca. </a:t>
            </a:r>
            <a:r>
              <a:rPr lang="de-DE" dirty="0" smtClean="0"/>
              <a:t>13.30 Uhr</a:t>
            </a:r>
            <a:endParaRPr lang="de-DE" dirty="0"/>
          </a:p>
          <a:p>
            <a:r>
              <a:rPr lang="de-DE" dirty="0"/>
              <a:t>Ganztag wie gewohnt</a:t>
            </a:r>
          </a:p>
          <a:p>
            <a:endParaRPr lang="de-DE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07" y="262391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2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Donnerstag, 20.06.2019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8.15 Uhr Abfahrt </a:t>
            </a:r>
          </a:p>
          <a:p>
            <a:r>
              <a:rPr lang="de-DE" dirty="0"/>
              <a:t>8.45 Uhr Versammlung </a:t>
            </a:r>
            <a:r>
              <a:rPr lang="de-DE" dirty="0" smtClean="0"/>
              <a:t>im Zelt</a:t>
            </a:r>
          </a:p>
          <a:p>
            <a:r>
              <a:rPr lang="de-DE" dirty="0" smtClean="0"/>
              <a:t>8.55 Uhr Vorbereitung der Generalprobe</a:t>
            </a:r>
          </a:p>
          <a:p>
            <a:r>
              <a:rPr lang="de-DE" dirty="0" smtClean="0"/>
              <a:t>9.30 Uhr Generalprobe (Auftritt für Kindergärten, Schulen etc…)</a:t>
            </a:r>
          </a:p>
          <a:p>
            <a:r>
              <a:rPr lang="de-DE" dirty="0" smtClean="0"/>
              <a:t>12.00 Uhr Ende der Vorstellung und Mittagessen</a:t>
            </a:r>
          </a:p>
          <a:p>
            <a:r>
              <a:rPr lang="de-DE" dirty="0"/>
              <a:t>gemeinsame Aktivität in den Kooperationsklassen</a:t>
            </a:r>
          </a:p>
          <a:p>
            <a:r>
              <a:rPr lang="de-DE" dirty="0" smtClean="0"/>
              <a:t>16.00 Uhr Vorbereitung der Vorstellung</a:t>
            </a:r>
          </a:p>
          <a:p>
            <a:r>
              <a:rPr lang="de-DE" dirty="0" smtClean="0"/>
              <a:t>17.00 Uhr Premiere</a:t>
            </a:r>
          </a:p>
          <a:p>
            <a:r>
              <a:rPr lang="de-DE" dirty="0" smtClean="0"/>
              <a:t>19.15 Uhr Ende der Vorstellung (Kostüme ausziehen/ zurückgeben)</a:t>
            </a:r>
          </a:p>
          <a:p>
            <a:r>
              <a:rPr lang="de-DE" dirty="0" smtClean="0"/>
              <a:t>19.30 Uhr Abfahrt Mosaik-Schule</a:t>
            </a:r>
          </a:p>
          <a:p>
            <a:r>
              <a:rPr lang="de-DE" dirty="0" smtClean="0"/>
              <a:t>19.45 Uhr Ankunft Grundschule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34" y="337457"/>
            <a:ext cx="29718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1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Freitag, 21.06.2019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Unterrichtsfrei </a:t>
            </a:r>
          </a:p>
          <a:p>
            <a:r>
              <a:rPr lang="de-DE" dirty="0" smtClean="0"/>
              <a:t>Eine Notbetreuung wird angeboten</a:t>
            </a:r>
            <a:endParaRPr lang="de-DE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2" y="286885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Samstag, 22.06.2019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Kein Bustransfer</a:t>
            </a:r>
          </a:p>
          <a:p>
            <a:r>
              <a:rPr lang="de-DE" dirty="0" smtClean="0"/>
              <a:t>9.00 Uhr  Vorbereitung </a:t>
            </a:r>
            <a:r>
              <a:rPr lang="de-DE" dirty="0"/>
              <a:t>der Vorstellung</a:t>
            </a:r>
          </a:p>
          <a:p>
            <a:r>
              <a:rPr lang="de-DE" dirty="0" smtClean="0"/>
              <a:t>10.00 </a:t>
            </a:r>
            <a:r>
              <a:rPr lang="de-DE" dirty="0"/>
              <a:t>Uhr </a:t>
            </a:r>
            <a:r>
              <a:rPr lang="de-DE" dirty="0" smtClean="0"/>
              <a:t>2. Vorstellung</a:t>
            </a:r>
            <a:endParaRPr lang="de-DE" dirty="0"/>
          </a:p>
          <a:p>
            <a:r>
              <a:rPr lang="de-DE" dirty="0" smtClean="0"/>
              <a:t>12.15 </a:t>
            </a:r>
            <a:r>
              <a:rPr lang="de-DE" dirty="0"/>
              <a:t>Uhr Ende der Vorstellung (Kostüme ausziehen/ </a:t>
            </a:r>
            <a:r>
              <a:rPr lang="de-DE" dirty="0" smtClean="0"/>
              <a:t>einsammeln, sortieren)</a:t>
            </a:r>
            <a:endParaRPr lang="de-DE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3" y="246062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2843" y="319542"/>
            <a:ext cx="10972800" cy="1143000"/>
          </a:xfrm>
        </p:spPr>
        <p:txBody>
          <a:bodyPr/>
          <a:lstStyle/>
          <a:p>
            <a:r>
              <a:rPr lang="de-DE" dirty="0" smtClean="0"/>
              <a:t>Weitere Informationen zum 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Unkosten: 7 € Teilnahmegebühr pro Schüler (Schulbudget)</a:t>
            </a:r>
          </a:p>
          <a:p>
            <a:r>
              <a:rPr lang="de-DE" dirty="0" smtClean="0"/>
              <a:t>3 € Mittagessen, Snacks und Wasser</a:t>
            </a:r>
          </a:p>
          <a:p>
            <a:r>
              <a:rPr lang="de-DE" dirty="0" smtClean="0"/>
              <a:t>Fahrtkosten (ca. 5€ je nach Unterstützung durch den Förderverein!) </a:t>
            </a:r>
          </a:p>
          <a:p>
            <a:r>
              <a:rPr lang="de-DE" dirty="0" smtClean="0"/>
              <a:t>Spenden an den Förderverein sind herzlich willkommen</a:t>
            </a:r>
          </a:p>
          <a:p>
            <a:r>
              <a:rPr lang="de-DE" dirty="0" smtClean="0"/>
              <a:t>Der </a:t>
            </a:r>
            <a:r>
              <a:rPr lang="de-DE" dirty="0"/>
              <a:t>Z</a:t>
            </a:r>
            <a:r>
              <a:rPr lang="de-DE" dirty="0" smtClean="0"/>
              <a:t>irkus finanziert sich über die Eintrittsgelder (Erwachsene 10€ / Kinder 5€ pro Vorstellung)</a:t>
            </a:r>
          </a:p>
          <a:p>
            <a:r>
              <a:rPr lang="de-DE" dirty="0" smtClean="0"/>
              <a:t>Kinder können am Aufführungstag Taschengeld mitbringen für Popcorn etc…</a:t>
            </a:r>
          </a:p>
          <a:p>
            <a:r>
              <a:rPr lang="de-DE" dirty="0" smtClean="0"/>
              <a:t>Frühstück einpacken; für Wasser und Snacks ist gesorgt</a:t>
            </a:r>
          </a:p>
          <a:p>
            <a:r>
              <a:rPr lang="de-DE" dirty="0" smtClean="0"/>
              <a:t>Pro Tag werden mindestens 5 Helfer/innen in den Darbietungen benötigt; </a:t>
            </a:r>
            <a:r>
              <a:rPr lang="de-DE" dirty="0"/>
              <a:t>B</a:t>
            </a:r>
            <a:r>
              <a:rPr lang="de-DE" dirty="0" smtClean="0"/>
              <a:t>itte tragen Sie sich in die Listen ein!</a:t>
            </a:r>
          </a:p>
          <a:p>
            <a:r>
              <a:rPr lang="de-DE" dirty="0" smtClean="0"/>
              <a:t>Eltern, Erzieher der Mosaik-Schule und Lehrer sind weisungsbefugt </a:t>
            </a:r>
          </a:p>
          <a:p>
            <a:r>
              <a:rPr lang="de-DE" dirty="0" smtClean="0"/>
              <a:t>Ende Mai werden Elternbriefe mit allen wichtigen Informationen verteilt</a:t>
            </a:r>
          </a:p>
          <a:p>
            <a:r>
              <a:rPr lang="de-DE" dirty="0" smtClean="0"/>
              <a:t>Am Samstag findet kein Bustransfer statt. Bilden Sie Fahrgemeinschaften! Nutzen Sie das Fahrrad! Die Parksituation ist schwierig. Nutzen Sie die Parkplätze an der Tennishalle und am Waldweg.</a:t>
            </a:r>
          </a:p>
          <a:p>
            <a:r>
              <a:rPr lang="de-DE" dirty="0" smtClean="0"/>
              <a:t>Fragen???</a:t>
            </a:r>
            <a:endParaRPr lang="de-DE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" y="270556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Februar</a:t>
            </a:r>
            <a:endParaRPr lang="de-DE" dirty="0"/>
          </a:p>
          <a:p>
            <a:r>
              <a:rPr lang="de-DE" dirty="0"/>
              <a:t>Mo, 11.2.19 – Fr, 01.03.19: Schulpraktikum Charlotte </a:t>
            </a:r>
            <a:r>
              <a:rPr lang="de-DE" dirty="0" err="1"/>
              <a:t>Hollenberg</a:t>
            </a:r>
            <a:r>
              <a:rPr lang="de-DE" dirty="0"/>
              <a:t>/</a:t>
            </a:r>
          </a:p>
          <a:p>
            <a:r>
              <a:rPr lang="de-DE" dirty="0"/>
              <a:t>                                     Antonia </a:t>
            </a:r>
            <a:r>
              <a:rPr lang="de-DE" dirty="0" err="1"/>
              <a:t>Tegeder</a:t>
            </a:r>
            <a:endParaRPr lang="de-DE" dirty="0"/>
          </a:p>
          <a:p>
            <a:r>
              <a:rPr lang="de-DE" dirty="0" smtClean="0"/>
              <a:t>Do</a:t>
            </a:r>
            <a:r>
              <a:rPr lang="de-DE" dirty="0"/>
              <a:t>, 21.02.19:    Nasenflötenworkshop Pasquale </a:t>
            </a:r>
            <a:r>
              <a:rPr lang="de-DE" dirty="0" err="1"/>
              <a:t>Aleardi</a:t>
            </a:r>
            <a:r>
              <a:rPr lang="de-DE" dirty="0"/>
              <a:t> &amp; Die </a:t>
            </a:r>
            <a:r>
              <a:rPr lang="de-DE" dirty="0" err="1"/>
              <a:t>Phonauten</a:t>
            </a:r>
            <a:r>
              <a:rPr lang="de-DE" dirty="0"/>
              <a:t> (3./4. Std.)</a:t>
            </a:r>
          </a:p>
          <a:p>
            <a:r>
              <a:rPr lang="de-DE" dirty="0" smtClean="0"/>
              <a:t>Di</a:t>
            </a:r>
            <a:r>
              <a:rPr lang="de-DE" dirty="0"/>
              <a:t>, 26.02.19 – Fr, 01.03.19: QSL (Schulleiterqualifizierung)</a:t>
            </a:r>
          </a:p>
          <a:p>
            <a:r>
              <a:rPr lang="de-DE" dirty="0"/>
              <a:t>Di </a:t>
            </a:r>
            <a:r>
              <a:rPr lang="de-DE" dirty="0" smtClean="0"/>
              <a:t>26.02.19        </a:t>
            </a:r>
            <a:r>
              <a:rPr lang="de-DE" dirty="0"/>
              <a:t>Fußgängerdiplom Klasse 2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März</a:t>
            </a:r>
          </a:p>
          <a:p>
            <a:r>
              <a:rPr lang="de-DE" dirty="0"/>
              <a:t>Fr, 01.03.19:    Low-T-Ball </a:t>
            </a:r>
            <a:endParaRPr lang="de-DE" dirty="0" smtClean="0"/>
          </a:p>
          <a:p>
            <a:r>
              <a:rPr lang="de-DE" dirty="0" smtClean="0"/>
              <a:t>Mo</a:t>
            </a:r>
            <a:r>
              <a:rPr lang="de-DE" dirty="0"/>
              <a:t>, 04.03.19:  </a:t>
            </a:r>
            <a:r>
              <a:rPr lang="de-DE" dirty="0" smtClean="0"/>
              <a:t>Rosenmontag (Unterrichtsschluss 12.00 Uhr, Betreuung bis 13.00 Uhr möglich; kein Ganztag)</a:t>
            </a:r>
            <a:endParaRPr lang="de-DE" dirty="0"/>
          </a:p>
          <a:p>
            <a:r>
              <a:rPr lang="de-DE" dirty="0" smtClean="0"/>
              <a:t>Do</a:t>
            </a:r>
            <a:r>
              <a:rPr lang="de-DE" dirty="0"/>
              <a:t>, 14.03.19:   </a:t>
            </a:r>
            <a:r>
              <a:rPr lang="de-DE" dirty="0" smtClean="0"/>
              <a:t>Elternsprechtag </a:t>
            </a:r>
            <a:r>
              <a:rPr lang="de-DE" dirty="0"/>
              <a:t>Kl. 1 -3 (14.00 Uhr – 18.00 Uhr)</a:t>
            </a:r>
          </a:p>
          <a:p>
            <a:r>
              <a:rPr lang="de-DE" dirty="0" smtClean="0"/>
              <a:t>Do</a:t>
            </a:r>
            <a:r>
              <a:rPr lang="de-DE" dirty="0"/>
              <a:t>, 21.03.19:   </a:t>
            </a:r>
            <a:r>
              <a:rPr lang="de-DE" dirty="0" smtClean="0"/>
              <a:t>Känguru-Wettbewerb </a:t>
            </a:r>
            <a:r>
              <a:rPr lang="de-DE" dirty="0"/>
              <a:t>Kl. 3 + </a:t>
            </a:r>
            <a:r>
              <a:rPr lang="de-DE" dirty="0" smtClean="0"/>
              <a:t>4</a:t>
            </a:r>
            <a:endParaRPr lang="de-DE" dirty="0"/>
          </a:p>
          <a:p>
            <a:pPr marL="1371600" lvl="3" indent="0">
              <a:buNone/>
            </a:pPr>
            <a:r>
              <a:rPr lang="de-DE" dirty="0" smtClean="0"/>
              <a:t>            </a:t>
            </a:r>
            <a:r>
              <a:rPr lang="de-DE" sz="3200" dirty="0" smtClean="0"/>
              <a:t>DV (13.30 Uhr – 15.00 Uhr) </a:t>
            </a:r>
          </a:p>
          <a:p>
            <a:pPr marL="1371600" lvl="3" indent="0">
              <a:buNone/>
            </a:pPr>
            <a:r>
              <a:rPr lang="de-DE" sz="3200" dirty="0" smtClean="0"/>
              <a:t>       Beratungsgespräche Kl. 4</a:t>
            </a:r>
            <a:endParaRPr lang="de-DE" dirty="0" smtClean="0"/>
          </a:p>
          <a:p>
            <a:r>
              <a:rPr lang="de-DE" dirty="0" smtClean="0"/>
              <a:t>Mo</a:t>
            </a:r>
            <a:r>
              <a:rPr lang="de-DE" dirty="0"/>
              <a:t>, 25.03.19 – 05.04.19:  Praktikum Carlotta </a:t>
            </a:r>
            <a:r>
              <a:rPr lang="de-DE" dirty="0" smtClean="0"/>
              <a:t>Heine</a:t>
            </a:r>
          </a:p>
          <a:p>
            <a:pPr marL="0" indent="0">
              <a:buNone/>
            </a:pPr>
            <a:r>
              <a:rPr lang="de-DE" dirty="0" smtClean="0"/>
              <a:t>Weitere Termine entnehmen Sie bitte unserer Homepage!!!</a:t>
            </a:r>
            <a:endParaRPr lang="de-DE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4" y="188913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Verschiedenes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Esmeralda </a:t>
            </a:r>
            <a:r>
              <a:rPr lang="de-DE" dirty="0" err="1" smtClean="0"/>
              <a:t>Mijnster</a:t>
            </a:r>
            <a:r>
              <a:rPr lang="de-DE" dirty="0" smtClean="0"/>
              <a:t> ist seit dem 01.02.2019 unsere pädagogische Mitarbeiterin in der Betreuung und im Ganztag</a:t>
            </a:r>
          </a:p>
          <a:p>
            <a:r>
              <a:rPr lang="de-DE" dirty="0" smtClean="0"/>
              <a:t>Hausschuhe in der Schule (Initiative des Schülerrats)</a:t>
            </a:r>
          </a:p>
          <a:p>
            <a:r>
              <a:rPr lang="de-DE" dirty="0" smtClean="0"/>
              <a:t>Fahrzeuge für den Pausenhof (Spende vom </a:t>
            </a:r>
            <a:r>
              <a:rPr lang="de-DE" dirty="0" err="1" smtClean="0"/>
              <a:t>Innerwheel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92" y="352199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1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Schulfahrt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Vom 24. bis zum 26. Juni 2019 fährt die gesamte Schulgemeinschaft in die Jugendherberge nach Meppen.</a:t>
            </a:r>
          </a:p>
          <a:p>
            <a:r>
              <a:rPr lang="de-DE" b="1" dirty="0" smtClean="0"/>
              <a:t>Kontakt</a:t>
            </a:r>
          </a:p>
          <a:p>
            <a:pPr marL="0" indent="0">
              <a:buNone/>
            </a:pPr>
            <a:r>
              <a:rPr lang="de-DE" dirty="0" smtClean="0"/>
              <a:t>Jugendherberge Meppen</a:t>
            </a:r>
          </a:p>
          <a:p>
            <a:pPr marL="0" indent="0">
              <a:buNone/>
            </a:pPr>
            <a:r>
              <a:rPr lang="de-DE" dirty="0" err="1" smtClean="0"/>
              <a:t>Helter</a:t>
            </a:r>
            <a:r>
              <a:rPr lang="de-DE" dirty="0" smtClean="0"/>
              <a:t> Damm 1</a:t>
            </a:r>
          </a:p>
          <a:p>
            <a:pPr marL="0" indent="0">
              <a:buNone/>
            </a:pPr>
            <a:r>
              <a:rPr lang="de-DE" dirty="0" smtClean="0"/>
              <a:t>49716  Meppen  </a:t>
            </a:r>
          </a:p>
          <a:p>
            <a:pPr marL="0" indent="0">
              <a:buNone/>
            </a:pPr>
            <a:r>
              <a:rPr lang="de-DE" dirty="0" smtClean="0"/>
              <a:t>Tel.  </a:t>
            </a:r>
            <a:r>
              <a:rPr lang="de-DE" dirty="0" smtClean="0">
                <a:hlinkClick r:id="rId2"/>
              </a:rPr>
              <a:t>05931 8838780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E-Mail:</a:t>
            </a:r>
            <a:r>
              <a:rPr lang="de-DE" u="sng" dirty="0" smtClean="0">
                <a:hlinkClick r:id="rId3"/>
              </a:rPr>
              <a:t> </a:t>
            </a:r>
            <a:r>
              <a:rPr lang="de-DE" dirty="0" smtClean="0">
                <a:hlinkClick r:id="rId3"/>
              </a:rPr>
              <a:t>koppelschleuse.meppen@jugendherberge.de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Abfahrt: </a:t>
            </a:r>
            <a:r>
              <a:rPr lang="de-DE" dirty="0" smtClean="0"/>
              <a:t>Montag, 24.Juni 2019 um 9.30 Uhr</a:t>
            </a:r>
          </a:p>
          <a:p>
            <a:r>
              <a:rPr lang="de-DE" dirty="0" smtClean="0"/>
              <a:t>Offener Anfang: Schüler können bis 9.00 Uhr in die Schule kommen</a:t>
            </a:r>
          </a:p>
          <a:p>
            <a:r>
              <a:rPr lang="de-DE" b="1" dirty="0" smtClean="0"/>
              <a:t>Rückkehr: </a:t>
            </a:r>
            <a:r>
              <a:rPr lang="de-DE" dirty="0" smtClean="0"/>
              <a:t>Mittwoch, 26.06.2019 um 11.30 Uhr (Betreuung bis 13.00 Uhr möglich, 	         kein Ganztag)</a:t>
            </a:r>
            <a:endParaRPr lang="de-DE" b="1" dirty="0"/>
          </a:p>
          <a:p>
            <a:endParaRPr lang="de-DE" b="1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07" y="197078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3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Programm:</a:t>
            </a:r>
          </a:p>
          <a:p>
            <a:r>
              <a:rPr lang="de-DE" dirty="0" smtClean="0"/>
              <a:t>Montag, 24.06.2019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Ankunft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Zimmer beziehen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Informationen zu Haus und Gelände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Freie Verfügung bis zum Mittagessen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Fantasiereise (Angebot der Kunstschule)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Abendrundgang mit Fina (Angebot Kulturzentrum)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22.00 Uhr Bettruhe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7899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1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Dienstag, 25. Juni 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7.30 Uhr Frühstück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8.15 Uhr Spaziergang entlang Kanal und Ems bis zur Freilichtbühne Meppen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9.30 Uhr </a:t>
            </a:r>
            <a:r>
              <a:rPr lang="de-DE" dirty="0" err="1" smtClean="0"/>
              <a:t>Madagascar</a:t>
            </a:r>
            <a:r>
              <a:rPr lang="de-DE" dirty="0" smtClean="0"/>
              <a:t> (Musical der Freilichtbühne)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11.00 Uhr Rückweg mit Picknick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Anschließend Mittagessen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Nachmittag: freie Verfügung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Spielangebote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Abends: Disco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22.00 Uhr Bettruhe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6" y="254228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5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Mittwoch, 26.06.2019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8.30 Uhr Frühstück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bis 10.00 Uhr Zimmer räumen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11.00 Uhr Abfahrt nach Lingen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11.30 Uhr Rückkehr an der GS </a:t>
            </a:r>
            <a:r>
              <a:rPr lang="de-DE" dirty="0" err="1" smtClean="0"/>
              <a:t>Schepsdorf</a:t>
            </a:r>
            <a:r>
              <a:rPr lang="de-DE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Eine Notbetreuung bis 13.00 Uhr wird vorgehalten.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Der Ganztag entfällt!</a:t>
            </a: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8" y="270556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4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Kosten: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80,00€ für Übernachtung Verpflegung und Programm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5,00€ Fahrtkosten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4,00€ Eintrittsgeld für die Freilichtbühne Meppen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Zusammen 89,00€, die bis zum 15.04.2019 auf das Schulkonto überwiesen werden müssen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Anspruch auf Bildungs- und Teilhabepaket; Anträge im Sekretariat erhältlich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Wer kein Anrecht hat aber finanzielle Sorgen, kann sich an den Förderverein (Frau Leuschner ist 1. Vorsitzende) wenden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94" y="376691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6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Wichtige Fragen: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Taschengeld: bis 5,00 € (Kinder sind selbst verantwortlich)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Keine Elektrogeräte (Handy, I-Pads, Tablets, MP3-Player, WI…)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Dem Wetter angepasste Kleidung (Sonnenhut, Sonnenbrille, Sonnencreme, Regenbekleidung, bequeme Schuhe für die Wanderung…)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Bettwäsche ist vorhanden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Handtücher, Hygieneartikel, Schlafanzug und Kuscheltier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Medikamenten- und Allergieabfrage folgt schriftlich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err="1" smtClean="0"/>
              <a:t>Impfbuch</a:t>
            </a:r>
            <a:r>
              <a:rPr lang="de-DE" dirty="0" smtClean="0"/>
              <a:t> und Krankenversichertenkarte am Tag der Abfahrt beim Klassenlehrer abgeben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Alles in eine Reisetasche oder einen kleine Koffer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Kleines Getränk für die Wanderung und </a:t>
            </a:r>
            <a:r>
              <a:rPr lang="de-DE" dirty="0" err="1" smtClean="0"/>
              <a:t>evtl</a:t>
            </a:r>
            <a:r>
              <a:rPr lang="de-DE" dirty="0" smtClean="0"/>
              <a:t> einen kleinen Snack für ein Picknick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Keine Unmengen an Süßigkeiten und Chips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Es gibt 4- und 5-Bett-Zimmer; die Einteilung übernehmen die Klassenlehrer gemeinsam mit den Kindern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86" y="303213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6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wichtigen &gt;&gt;&gt;Informationen&lt;&lt;&lt; bekommen Sie in Kürze schriftlich in Form von Elternbriefen in </a:t>
            </a:r>
            <a:endParaRPr lang="de-DE" dirty="0"/>
          </a:p>
          <a:p>
            <a:r>
              <a:rPr lang="de-DE" dirty="0" smtClean="0"/>
              <a:t>Packliste folgt </a:t>
            </a:r>
            <a:r>
              <a:rPr lang="de-DE" dirty="0" err="1" smtClean="0"/>
              <a:t>ca</a:t>
            </a:r>
            <a:r>
              <a:rPr lang="de-DE" dirty="0" smtClean="0"/>
              <a:t> 2 Wochen vor Abfahrt</a:t>
            </a:r>
          </a:p>
          <a:p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7" y="295049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8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Zirkusprojekt: </a:t>
            </a:r>
            <a:r>
              <a:rPr lang="de-DE" dirty="0" err="1" smtClean="0"/>
              <a:t>Phantasia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Es handelt sich um ein Zirkusprojekt in Kooperation mit der Mosaik-Schule und der Paul-Gerhardt-Schule</a:t>
            </a:r>
          </a:p>
          <a:p>
            <a:r>
              <a:rPr lang="de-DE" dirty="0" smtClean="0"/>
              <a:t>Das Projekt und die Aufführungen finden auf dem Gelände des </a:t>
            </a:r>
            <a:r>
              <a:rPr lang="de-DE" dirty="0" err="1" smtClean="0"/>
              <a:t>Christophoruswerkes</a:t>
            </a:r>
            <a:r>
              <a:rPr lang="de-DE" dirty="0" smtClean="0"/>
              <a:t> statt</a:t>
            </a:r>
          </a:p>
          <a:p>
            <a:r>
              <a:rPr lang="de-DE" dirty="0" smtClean="0"/>
              <a:t>Die Aufführungen finden in einem großen Zirkuszelt statt</a:t>
            </a:r>
          </a:p>
          <a:p>
            <a:r>
              <a:rPr lang="de-DE" dirty="0" smtClean="0"/>
              <a:t>Die Schülerinnen wählen in den nächsten Wochen ihre Wunsch-Darbietungen aus (Schwarzlicht, Jonglage, Schwerterkiste, Clowns, Drahtseil, Akrobatik, Trapez, Fakir, Zauberer)</a:t>
            </a:r>
          </a:p>
          <a:p>
            <a:r>
              <a:rPr lang="de-DE" dirty="0" smtClean="0"/>
              <a:t>Erstklässler können noch nicht alle Darbietungen machen und erhalten einen anderen Wahlzettel</a:t>
            </a:r>
          </a:p>
          <a:p>
            <a:r>
              <a:rPr lang="de-DE" dirty="0" smtClean="0"/>
              <a:t>Um eine gute Kooperation und einen Zusammenhalt zwischen den Schulen zu erzielen, verbringen wir auch trainingsfreie Zeiten an der Mosaik-Schule</a:t>
            </a:r>
          </a:p>
          <a:p>
            <a:r>
              <a:rPr lang="de-DE" dirty="0" smtClean="0">
                <a:hlinkClick r:id="rId2"/>
              </a:rPr>
              <a:t>www.circusphantasia.de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29" y="319541"/>
            <a:ext cx="296862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7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1037</Words>
  <Application>Microsoft Office PowerPoint</Application>
  <PresentationFormat>Benutzerdefiniert</PresentationFormat>
  <Paragraphs>158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</vt:lpstr>
      <vt:lpstr>Herzlich Willkommen zum Elternabend am 18.02.2019</vt:lpstr>
      <vt:lpstr>1. Schulfahrt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Zirkusprojekt: Phantasia</vt:lpstr>
      <vt:lpstr>Sonntag, 16.06.2019</vt:lpstr>
      <vt:lpstr>Montag, 17.06.2019</vt:lpstr>
      <vt:lpstr>Dienstag, 18.06.2018</vt:lpstr>
      <vt:lpstr>Mittwoch, 19.06.2019</vt:lpstr>
      <vt:lpstr>Donnerstag, 20.06.2019</vt:lpstr>
      <vt:lpstr>Freitag, 21.06.2019</vt:lpstr>
      <vt:lpstr>Samstag, 22.06.2019</vt:lpstr>
      <vt:lpstr>Weitere Informationen zum Projekt</vt:lpstr>
      <vt:lpstr>Termine</vt:lpstr>
      <vt:lpstr>Verschiedenes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Lehrer</dc:creator>
  <cp:lastModifiedBy>Hausmeister</cp:lastModifiedBy>
  <cp:revision>27</cp:revision>
  <cp:lastPrinted>2019-02-18T14:39:07Z</cp:lastPrinted>
  <dcterms:created xsi:type="dcterms:W3CDTF">2019-02-17T15:45:59Z</dcterms:created>
  <dcterms:modified xsi:type="dcterms:W3CDTF">2019-02-18T14:39:16Z</dcterms:modified>
</cp:coreProperties>
</file>